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16F0B-B70B-49B9-83D1-3A379F61E463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29DF-8FC9-47E4-A638-5049ABEB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4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16F0B-B70B-49B9-83D1-3A379F61E463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729DF-8FC9-47E4-A638-5049ABEBE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45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0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1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5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10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5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4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65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0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29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9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2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4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4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0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3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1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62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5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2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6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1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1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게임 프로젝트</a:t>
            </a:r>
            <a:r>
              <a:rPr lang="en-US" altLang="ko-KR" smtClean="0"/>
              <a:t>(Game Project)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7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화면 슬라이드 쇼(4:3)</PresentationFormat>
  <Paragraphs>33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Lucida Sans Unicode</vt:lpstr>
      <vt:lpstr>Office 테마</vt:lpstr>
      <vt:lpstr>Game Programming with Unity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  <vt:lpstr>2D 게임 프로젝트(Game Project)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Windows 사용자</dc:creator>
  <cp:lastModifiedBy>Windows 사용자</cp:lastModifiedBy>
  <cp:revision>1</cp:revision>
  <dcterms:created xsi:type="dcterms:W3CDTF">2019-06-11T08:16:12Z</dcterms:created>
  <dcterms:modified xsi:type="dcterms:W3CDTF">2019-06-11T08:16:12Z</dcterms:modified>
</cp:coreProperties>
</file>